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57" r:id="rId5"/>
    <p:sldId id="258" r:id="rId6"/>
    <p:sldId id="261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sz="3600" dirty="0" smtClean="0"/>
              <a:t>Европейски  образователен проект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429000"/>
            <a:ext cx="2821305" cy="2947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bg-BG" dirty="0" smtClean="0">
                <a:solidFill>
                  <a:srgbClr val="FF0000"/>
                </a:solidFill>
                <a:latin typeface="Algerian" pitchFamily="82" charset="0"/>
              </a:rPr>
              <a:t>Щастлива   Коледа</a:t>
            </a:r>
          </a:p>
          <a:p>
            <a:pPr algn="ctr">
              <a:buNone/>
            </a:pPr>
            <a:endParaRPr lang="bg-BG" dirty="0" smtClean="0">
              <a:solidFill>
                <a:srgbClr val="FF0000"/>
              </a:solidFill>
              <a:latin typeface="Algerian" pitchFamily="82" charset="0"/>
            </a:endParaRPr>
          </a:p>
          <a:p>
            <a:pPr algn="ctr">
              <a:buNone/>
            </a:pPr>
            <a:r>
              <a:rPr lang="bg-BG" dirty="0" smtClean="0">
                <a:solidFill>
                  <a:srgbClr val="FF0000"/>
                </a:solidFill>
                <a:latin typeface="Algerian" pitchFamily="82" charset="0"/>
              </a:rPr>
              <a:t>Весела  и  честита</a:t>
            </a:r>
          </a:p>
          <a:p>
            <a:pPr algn="ctr">
              <a:buNone/>
            </a:pPr>
            <a:r>
              <a:rPr lang="bg-BG" dirty="0" smtClean="0">
                <a:solidFill>
                  <a:srgbClr val="FF0000"/>
                </a:solidFill>
                <a:latin typeface="Algerian" pitchFamily="82" charset="0"/>
              </a:rPr>
              <a:t>  2013</a:t>
            </a:r>
          </a:p>
          <a:p>
            <a:pPr algn="ctr">
              <a:buNone/>
            </a:pPr>
            <a:endParaRPr lang="bg-BG" dirty="0" smtClean="0">
              <a:latin typeface="Algerian" pitchFamily="82" charset="0"/>
            </a:endParaRPr>
          </a:p>
          <a:p>
            <a:pPr algn="ctr">
              <a:buNone/>
            </a:pPr>
            <a:endParaRPr lang="en-US" dirty="0">
              <a:latin typeface="Algerian" pitchFamily="82" charset="0"/>
            </a:endParaRPr>
          </a:p>
        </p:txBody>
      </p:sp>
      <p:pic>
        <p:nvPicPr>
          <p:cNvPr id="4" name="Object 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4600" y="5181600"/>
            <a:ext cx="2202229" cy="64008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Documents and Settings\anna\Desktop\rubriques dans le coffret\Dessins\Cartes\DSC0278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Documents and Settings\anna\Desktop\rubriques dans le coffret\Dessins\Cartes\DSC0278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Documents and Settings\anna\Desktop\rubriques dans le coffret\Dessins\Cartes\DSC0278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Documents and Settings\anna\Desktop\rubriques dans le coffret\Dessins\Cartes\DSC0278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Documents and Settings\anna\Desktop\rubriques dans le coffret\Dessins\Cartes\DSC0278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Documents and Settings\anna\Desktop\rubriques dans le coffret\Dessins\Cartes\DSC0278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logo-eac-flag-COMENIUS_300px_en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1600" y="4648200"/>
            <a:ext cx="3511296" cy="1944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ject 6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838200"/>
            <a:ext cx="5760720" cy="1671179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</Words>
  <Application>Microsoft Office PowerPoint</Application>
  <PresentationFormat>On-screen Show (4:3)</PresentationFormat>
  <Paragraphs>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Европейски  образователен проект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Teacher</cp:lastModifiedBy>
  <cp:revision>6</cp:revision>
  <dcterms:created xsi:type="dcterms:W3CDTF">2006-08-16T00:00:00Z</dcterms:created>
  <dcterms:modified xsi:type="dcterms:W3CDTF">2013-09-24T14:40:41Z</dcterms:modified>
</cp:coreProperties>
</file>