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59" r:id="rId4"/>
    <p:sldId id="257" r:id="rId5"/>
    <p:sldId id="258" r:id="rId6"/>
    <p:sldId id="261" r:id="rId7"/>
    <p:sldId id="260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5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9/24/2013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bg-BG" sz="3600" dirty="0" smtClean="0"/>
              <a:t>Европейски  образователен проект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0" y="3429000"/>
            <a:ext cx="2821305" cy="29476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bg-BG" dirty="0" smtClean="0">
                <a:solidFill>
                  <a:srgbClr val="FF0000"/>
                </a:solidFill>
                <a:latin typeface="Algerian" pitchFamily="82" charset="0"/>
              </a:rPr>
              <a:t>Щастлива   Коледа</a:t>
            </a:r>
          </a:p>
          <a:p>
            <a:pPr algn="ctr">
              <a:buNone/>
            </a:pPr>
            <a:endParaRPr lang="bg-BG" dirty="0" smtClean="0">
              <a:solidFill>
                <a:srgbClr val="FF0000"/>
              </a:solidFill>
              <a:latin typeface="Algerian" pitchFamily="82" charset="0"/>
            </a:endParaRPr>
          </a:p>
          <a:p>
            <a:pPr algn="ctr">
              <a:buNone/>
            </a:pPr>
            <a:r>
              <a:rPr lang="bg-BG" dirty="0" smtClean="0">
                <a:solidFill>
                  <a:srgbClr val="FF0000"/>
                </a:solidFill>
                <a:latin typeface="Algerian" pitchFamily="82" charset="0"/>
              </a:rPr>
              <a:t>Весела  и  честита</a:t>
            </a:r>
          </a:p>
          <a:p>
            <a:pPr algn="ctr">
              <a:buNone/>
            </a:pPr>
            <a:r>
              <a:rPr lang="bg-BG" dirty="0" smtClean="0">
                <a:solidFill>
                  <a:srgbClr val="FF0000"/>
                </a:solidFill>
                <a:latin typeface="Algerian" pitchFamily="82" charset="0"/>
              </a:rPr>
              <a:t>  2013</a:t>
            </a:r>
          </a:p>
          <a:p>
            <a:pPr algn="ctr">
              <a:buNone/>
            </a:pPr>
            <a:endParaRPr lang="bg-BG" dirty="0" smtClean="0">
              <a:latin typeface="Algerian" pitchFamily="82" charset="0"/>
            </a:endParaRPr>
          </a:p>
          <a:p>
            <a:pPr algn="ctr">
              <a:buNone/>
            </a:pPr>
            <a:endParaRPr lang="en-US" dirty="0">
              <a:latin typeface="Algerian" pitchFamily="82" charset="0"/>
            </a:endParaRPr>
          </a:p>
        </p:txBody>
      </p:sp>
      <p:pic>
        <p:nvPicPr>
          <p:cNvPr id="4" name="Object 6"/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24600" y="5181600"/>
            <a:ext cx="2202229" cy="640080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 descr="C:\Documents and Settings\anna\Desktop\rubriques dans le coffret\Dessins\Cartes\DSC0278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 descr="C:\Documents and Settings\anna\Desktop\rubriques dans le coffret\Dessins\Cartes\DSC02784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 descr="C:\Documents and Settings\anna\Desktop\rubriques dans le coffret\Dessins\Cartes\DSC0278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098" name="Picture 2" descr="C:\Documents and Settings\anna\Desktop\rubriques dans le coffret\Dessins\Cartes\DSC02787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122" name="Picture 2" descr="C:\Documents and Settings\anna\Desktop\rubriques dans le coffret\Dessins\Cartes\DSC0278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146" name="Picture 2" descr="C:\Documents and Settings\anna\Desktop\rubriques dans le coffret\Dessins\Cartes\DSC0278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554691" y="1600200"/>
            <a:ext cx="6034617" cy="452596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Content Placeholder 3" descr="logo-eac-flag-COMENIUS_300px_en"/>
          <p:cNvPicPr>
            <a:picLocks noGrp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81600" y="4648200"/>
            <a:ext cx="3511296" cy="19446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Object 6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2000" y="838200"/>
            <a:ext cx="5760720" cy="1671179"/>
          </a:xfrm>
          <a:prstGeom prst="rect">
            <a:avLst/>
          </a:prstGeom>
          <a:noFill/>
          <a:ln w="9525"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Европейски  образователен проект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/>
  <cp:lastModifiedBy>Teacher</cp:lastModifiedBy>
  <cp:revision>6</cp:revision>
  <dcterms:created xsi:type="dcterms:W3CDTF">2006-08-16T00:00:00Z</dcterms:created>
  <dcterms:modified xsi:type="dcterms:W3CDTF">2013-09-24T14:40:41Z</dcterms:modified>
</cp:coreProperties>
</file>